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2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7" d="100"/>
          <a:sy n="57" d="100"/>
        </p:scale>
        <p:origin x="246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2FCF3-6AA4-4D90-90BE-AC695C4CB66D}" type="datetimeFigureOut">
              <a:rPr lang="bg-BG" smtClean="0"/>
              <a:t>25.7.2024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D930-47AC-4924-8F2E-5544ADCA116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94038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2FCF3-6AA4-4D90-90BE-AC695C4CB66D}" type="datetimeFigureOut">
              <a:rPr lang="bg-BG" smtClean="0"/>
              <a:t>25.7.2024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D930-47AC-4924-8F2E-5544ADCA116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80428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2FCF3-6AA4-4D90-90BE-AC695C4CB66D}" type="datetimeFigureOut">
              <a:rPr lang="bg-BG" smtClean="0"/>
              <a:t>25.7.2024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D930-47AC-4924-8F2E-5544ADCA116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21392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2FCF3-6AA4-4D90-90BE-AC695C4CB66D}" type="datetimeFigureOut">
              <a:rPr lang="bg-BG" smtClean="0"/>
              <a:t>25.7.2024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D930-47AC-4924-8F2E-5544ADCA116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66982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2FCF3-6AA4-4D90-90BE-AC695C4CB66D}" type="datetimeFigureOut">
              <a:rPr lang="bg-BG" smtClean="0"/>
              <a:t>25.7.2024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D930-47AC-4924-8F2E-5544ADCA116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73377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2FCF3-6AA4-4D90-90BE-AC695C4CB66D}" type="datetimeFigureOut">
              <a:rPr lang="bg-BG" smtClean="0"/>
              <a:t>25.7.2024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D930-47AC-4924-8F2E-5544ADCA116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49450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2FCF3-6AA4-4D90-90BE-AC695C4CB66D}" type="datetimeFigureOut">
              <a:rPr lang="bg-BG" smtClean="0"/>
              <a:t>25.7.2024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D930-47AC-4924-8F2E-5544ADCA116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50044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2FCF3-6AA4-4D90-90BE-AC695C4CB66D}" type="datetimeFigureOut">
              <a:rPr lang="bg-BG" smtClean="0"/>
              <a:t>25.7.2024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D930-47AC-4924-8F2E-5544ADCA116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81315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2FCF3-6AA4-4D90-90BE-AC695C4CB66D}" type="datetimeFigureOut">
              <a:rPr lang="bg-BG" smtClean="0"/>
              <a:t>25.7.2024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D930-47AC-4924-8F2E-5544ADCA116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70205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2FCF3-6AA4-4D90-90BE-AC695C4CB66D}" type="datetimeFigureOut">
              <a:rPr lang="bg-BG" smtClean="0"/>
              <a:t>25.7.2024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D930-47AC-4924-8F2E-5544ADCA116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76745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2FCF3-6AA4-4D90-90BE-AC695C4CB66D}" type="datetimeFigureOut">
              <a:rPr lang="bg-BG" smtClean="0"/>
              <a:t>25.7.2024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D930-47AC-4924-8F2E-5544ADCA116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96253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52FCF3-6AA4-4D90-90BE-AC695C4CB66D}" type="datetimeFigureOut">
              <a:rPr lang="bg-BG" smtClean="0"/>
              <a:t>25.7.2024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2D930-47AC-4924-8F2E-5544ADCA116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19512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rcongress.com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8E6962E3-7101-4784-BBF8-2999A10E89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8"/>
            <a:ext cx="7559675" cy="10690496"/>
          </a:xfrm>
          <a:prstGeom prst="rect">
            <a:avLst/>
          </a:prstGeom>
        </p:spPr>
      </p:pic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id="{65B74B5F-89B5-4F3A-BCD0-2787CB106C3A}"/>
              </a:ext>
            </a:extLst>
          </p:cNvPr>
          <p:cNvSpPr txBox="1"/>
          <p:nvPr/>
        </p:nvSpPr>
        <p:spPr>
          <a:xfrm>
            <a:off x="284833" y="1069052"/>
            <a:ext cx="6990008" cy="91949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sr-Latn-ME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sr-Latn-ME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sr-Latn-ME" sz="15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5th Global Regenerative Congress u Crnoj </a:t>
            </a:r>
            <a:r>
              <a:rPr lang="sr-Latn-ME" sz="1500" b="1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Gori</a:t>
            </a:r>
            <a:endParaRPr lang="sr-Latn-ME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sr-Latn-ME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bg-BG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Poštovani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Zadovoljstvo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nam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je da vas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pozovemo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peti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Globalni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Kongres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Regenerativne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Medicine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koji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će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okupiti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više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od 80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stručnjaka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cijelog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svijeta</a:t>
            </a:r>
            <a:r>
              <a:rPr lang="sr-Latn-ME" sz="13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3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 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do 8.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septembra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Budvi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Ovaj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prestižni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događaj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akreditovan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od </a:t>
            </a:r>
            <a:r>
              <a:rPr lang="en-US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strane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Evropskog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akreditacionog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savjeta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kontinuiranu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medicinsku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edukaciju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(EACCME) </a:t>
            </a:r>
            <a:r>
              <a:rPr lang="en-US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maksimalnih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13 </a:t>
            </a:r>
            <a:r>
              <a:rPr lang="en-US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evropskih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CME </a:t>
            </a:r>
            <a:r>
              <a:rPr lang="en-US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kredita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okuplja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internacionalne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doktore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lidere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različitih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oblasti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kako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bi </a:t>
            </a:r>
            <a:r>
              <a:rPr lang="en-US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govorili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</a:t>
            </a:r>
            <a:r>
              <a:rPr lang="en-US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najnovijim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dostignućima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regenerativnoj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medicini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Posle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uspjeha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Bugarskoj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Ujedinjenim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Arapskim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Emiratima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Turskoj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Srbiji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kongres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će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u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septembru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održati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Crnoj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Gori, u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hotelu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Splendid.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Tokom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tri dana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aktivnog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programa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preko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80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međunarodnih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doktora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će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baviti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istraživanjem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matičnih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ćelija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neuroregeneracijom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ginekologijom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urologijom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ortopedijom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sportskom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medicinom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endokrinologijom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parodontologijom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estetskom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medicinom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plastičom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hirurgijom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dermatologijom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itd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Panelisti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priznati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višestruko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nagrađivani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lideri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svojim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oblastima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bogatim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internacionalnim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iskustvom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Peti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Global Regenerative Congress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predstavlja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jedinstvenu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priliku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sve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profesionalce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oblasti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regenerativne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medicine da se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povežu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razmijene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znanja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iskustva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 se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upoznaju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najnovijim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dostignućima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istraživanjima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ovoj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oblasti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Crna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Gora </a:t>
            </a:r>
            <a:r>
              <a:rPr lang="en-US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prvi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put </a:t>
            </a:r>
            <a:r>
              <a:rPr lang="en-US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ima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priliku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 </a:t>
            </a:r>
            <a:r>
              <a:rPr lang="en-US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bude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centar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svjetske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regenerativne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medicine, </a:t>
            </a:r>
            <a:r>
              <a:rPr lang="en-US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zato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smo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sve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ME" sz="1300" b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učesnike koji dolaze iz zemalja </a:t>
            </a:r>
            <a:r>
              <a:rPr lang="sr-Latn-ME" sz="13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Zapadnog Balkana</a:t>
            </a:r>
            <a:r>
              <a:rPr lang="en-US" sz="13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ME" sz="13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obezbijedili specijalni paket </a:t>
            </a:r>
            <a:r>
              <a:rPr lang="en-US" sz="1300" b="1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</a:t>
            </a:r>
            <a:r>
              <a:rPr lang="en-US" sz="13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trodnevno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učešće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13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iznosu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od </a:t>
            </a:r>
            <a:r>
              <a:rPr lang="sr-Latn-ME" sz="13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24</a:t>
            </a:r>
            <a:r>
              <a:rPr lang="en-US" sz="13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$.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propustite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priliku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budete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dio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najznačajnijeg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događaja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koji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postavlja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standarde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medicinskoj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edukaciji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inovacijama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unapređenju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zdravlja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dobrobiti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pacijenata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širom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svijeta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više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informacija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registraciju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posjetite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naš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sajt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13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www.grcongress.com</a:t>
            </a:r>
            <a:r>
              <a:rPr lang="sr-Latn-ME" sz="13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.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bg-BG" sz="1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3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Srdačan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pozdrav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endParaRPr lang="bg-BG" sz="1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bg-BG" sz="1300" kern="100" dirty="0">
              <a:ea typeface="Aptos"/>
              <a:cs typeface="Times New Roman" panose="02020603050405020304" pitchFamily="18" charset="0"/>
            </a:endParaRPr>
          </a:p>
          <a:p>
            <a:endParaRPr lang="bg-BG" sz="1300" kern="100" dirty="0">
              <a:effectLst/>
              <a:ea typeface="Aptos"/>
              <a:cs typeface="Times New Roman" panose="02020603050405020304" pitchFamily="18" charset="0"/>
            </a:endParaRPr>
          </a:p>
          <a:p>
            <a:endParaRPr lang="en-US" sz="1300" kern="100" dirty="0">
              <a:effectLst/>
              <a:ea typeface="Aptos"/>
              <a:cs typeface="Times New Roman" panose="02020603050405020304" pitchFamily="18" charset="0"/>
            </a:endParaRPr>
          </a:p>
          <a:p>
            <a:r>
              <a:rPr lang="en-US" sz="1300" kern="100" dirty="0">
                <a:effectLst/>
                <a:ea typeface="Aptos"/>
                <a:cs typeface="Times New Roman" panose="02020603050405020304" pitchFamily="18" charset="0"/>
              </a:rPr>
              <a:t>Global Regenerative Academy (GRA)</a:t>
            </a:r>
          </a:p>
          <a:p>
            <a:endParaRPr lang="en-US" sz="1100" kern="100" dirty="0">
              <a:effectLst/>
              <a:ea typeface="Aptos"/>
              <a:cs typeface="Times New Roman" panose="02020603050405020304" pitchFamily="18" charset="0"/>
            </a:endParaRPr>
          </a:p>
          <a:p>
            <a:endParaRPr lang="bg-BG" sz="1100" kern="100" dirty="0">
              <a:effectLst/>
              <a:ea typeface="Aptos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5368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на Office">
  <a:themeElements>
    <a:clrScheme name="Тема н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н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н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21126</TotalTime>
  <Words>0</Words>
  <Application>Microsoft Office PowerPoint</Application>
  <PresentationFormat>Custom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Arial</vt:lpstr>
      <vt:lpstr>Calibri</vt:lpstr>
      <vt:lpstr>Calibri Light</vt:lpstr>
      <vt:lpstr>Times New Roman</vt:lpstr>
      <vt:lpstr>Тема на Office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XXX</dc:creator>
  <cp:lastModifiedBy>Marketing Standard</cp:lastModifiedBy>
  <cp:revision>28</cp:revision>
  <dcterms:created xsi:type="dcterms:W3CDTF">2024-01-03T14:58:40Z</dcterms:created>
  <dcterms:modified xsi:type="dcterms:W3CDTF">2024-07-25T09:25:32Z</dcterms:modified>
</cp:coreProperties>
</file>